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6.xml" ContentType="application/vnd.openxmlformats-officedocument.theme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  <p:sldMasterId id="2147483663" r:id="rId2"/>
    <p:sldMasterId id="2147483667" r:id="rId3"/>
    <p:sldMasterId id="2147483678" r:id="rId4"/>
    <p:sldMasterId id="2147483680" r:id="rId5"/>
  </p:sldMasterIdLst>
  <p:notesMasterIdLst>
    <p:notesMasterId r:id="rId8"/>
  </p:notesMasterIdLst>
  <p:sldIdLst>
    <p:sldId id="277" r:id="rId6"/>
    <p:sldId id="278" r:id="rId7"/>
  </p:sldIdLst>
  <p:sldSz cx="9144000" cy="6858000" type="screen4x3"/>
  <p:notesSz cx="6858000" cy="9144000"/>
  <p:custDataLst>
    <p:tags r:id="rId9"/>
  </p:custDataLst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A6C"/>
    <a:srgbClr val="6D89AA"/>
    <a:srgbClr val="FC750E"/>
    <a:srgbClr val="C2113A"/>
    <a:srgbClr val="833E90"/>
    <a:srgbClr val="FC8A0E"/>
    <a:srgbClr val="C0504D"/>
    <a:srgbClr val="FCC00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293" y="58"/>
      </p:cViewPr>
      <p:guideLst>
        <p:guide orient="horz" pos="213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EACB7B6-900A-4305-B922-8AF670D3850D}" type="datetimeFigureOut">
              <a:rPr lang="en-US" altLang="en-US"/>
              <a:pPr>
                <a:defRPr/>
              </a:pPr>
              <a:t>6/15/2019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0E8AFD9-BFB4-41E0-8BB0-2891C36196AB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38580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fr-FR" b="1"/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fr-FR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B8187F6-0FE7-419D-B963-CACB972C1783}" type="slidenum">
              <a:rPr lang="fr-FR" altLang="fr-FR" smtClean="0">
                <a:solidFill>
                  <a:prstClr val="black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fr-FR" altLang="fr-F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583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83049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9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10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1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1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1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1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5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377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50032" y="397249"/>
            <a:ext cx="8178929" cy="4445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8603673" y="372775"/>
            <a:ext cx="323309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3673" y="327461"/>
            <a:ext cx="323309" cy="38908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75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50032" y="790433"/>
            <a:ext cx="8178929" cy="28098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75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8" name="Rounded Rectangle 7"/>
          <p:cNvSpPr/>
          <p:nvPr userDrawn="1"/>
        </p:nvSpPr>
        <p:spPr>
          <a:xfrm>
            <a:off x="-307737" y="372775"/>
            <a:ext cx="490794" cy="298739"/>
          </a:xfrm>
          <a:prstGeom prst="roundRect">
            <a:avLst>
              <a:gd name="adj" fmla="val 50000"/>
            </a:avLst>
          </a:prstGeom>
          <a:solidFill>
            <a:srgbClr val="0564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3194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7381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3673" y="327461"/>
            <a:ext cx="323309" cy="38908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75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9911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0" y="1399033"/>
            <a:ext cx="9144000" cy="31459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4" name="Rounded Rectangle 13"/>
          <p:cNvSpPr/>
          <p:nvPr userDrawn="1"/>
        </p:nvSpPr>
        <p:spPr>
          <a:xfrm>
            <a:off x="8603673" y="372775"/>
            <a:ext cx="323309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50032" y="397249"/>
            <a:ext cx="8178929" cy="4445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3673" y="327461"/>
            <a:ext cx="323309" cy="38908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75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50032" y="790433"/>
            <a:ext cx="8178929" cy="28098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75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8" name="Rounded Rectangle 7"/>
          <p:cNvSpPr/>
          <p:nvPr userDrawn="1"/>
        </p:nvSpPr>
        <p:spPr>
          <a:xfrm>
            <a:off x="-307737" y="372775"/>
            <a:ext cx="490794" cy="298739"/>
          </a:xfrm>
          <a:prstGeom prst="roundRect">
            <a:avLst>
              <a:gd name="adj" fmla="val 50000"/>
            </a:avLst>
          </a:prstGeom>
          <a:solidFill>
            <a:srgbClr val="0564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398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12000"/>
            </a:schemeClr>
          </a:solidFill>
          <a:effectLst/>
        </p:spPr>
        <p:txBody>
          <a:bodyPr lIns="68589" tIns="34295" rIns="68589" bIns="34295">
            <a:normAutofit/>
          </a:bodyPr>
          <a:lstStyle>
            <a:lvl1pPr marL="0" indent="0">
              <a:buNone/>
              <a:defRPr sz="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+mn-lt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70372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3673" y="327461"/>
            <a:ext cx="323309" cy="38908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75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4318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3673" y="327461"/>
            <a:ext cx="323309" cy="38908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75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7762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bg>
      <p:bgPr>
        <a:solidFill>
          <a:srgbClr val="F6F8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3673" y="327461"/>
            <a:ext cx="323309" cy="38908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75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39504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5998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06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kumimoji="0" lang="fr-FR" dirty="0"/>
              <a:t>Cliquez pour modifier le style du titre</a:t>
            </a:r>
            <a:endParaRPr kumimoji="0"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fr-FR" dirty="0"/>
              <a:t>Cliquez pour modifier les styles du texte du masque</a:t>
            </a:r>
          </a:p>
          <a:p>
            <a:pPr lvl="1" eaLnBrk="1" latinLnBrk="0" hangingPunct="1"/>
            <a:r>
              <a:rPr lang="fr-FR" dirty="0"/>
              <a:t>Deuxième niveau</a:t>
            </a:r>
          </a:p>
          <a:p>
            <a:pPr lvl="2" eaLnBrk="1" latinLnBrk="0" hangingPunct="1"/>
            <a:r>
              <a:rPr lang="fr-FR" dirty="0"/>
              <a:t>Troisième niveau</a:t>
            </a:r>
          </a:p>
          <a:p>
            <a:pPr lvl="3" eaLnBrk="1" latinLnBrk="0" hangingPunct="1"/>
            <a:r>
              <a:rPr lang="fr-FR" dirty="0"/>
              <a:t>Quatrième niveau</a:t>
            </a:r>
          </a:p>
          <a:p>
            <a:pPr lvl="4" eaLnBrk="1" latinLnBrk="0" hangingPunct="1"/>
            <a:r>
              <a:rPr lang="fr-FR" dirty="0"/>
              <a:t>Cinquième niveau</a:t>
            </a:r>
            <a:endParaRPr kumimoji="0"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45C96C-53EF-4272-8C6C-B8660C9863EE}" type="datetime1">
              <a:rPr lang="fr-FR">
                <a:solidFill>
                  <a:prstClr val="black"/>
                </a:solidFill>
                <a:ea typeface="ＭＳ Ｐゴシック" panose="020B0600070205080204" pitchFamily="34" charset="-128"/>
              </a:rPr>
              <a:pPr/>
              <a:t>15/06/2019</a:t>
            </a:fld>
            <a:endParaRPr lang="fr-FR">
              <a:solidFill>
                <a:prstClr val="black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fr-FR">
              <a:solidFill>
                <a:prstClr val="black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3995936" y="6309320"/>
            <a:ext cx="762000" cy="365125"/>
          </a:xfrm>
        </p:spPr>
        <p:txBody>
          <a:bodyPr/>
          <a:lstStyle/>
          <a:p>
            <a:fld id="{AA646889-9E54-42B1-B90E-3EFD9B1560F7}" type="slidenum">
              <a:rPr lang="fr-FR" smtClean="0">
                <a:solidFill>
                  <a:prstClr val="white">
                    <a:lumMod val="50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28431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7272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 hasCustomPrompt="1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ctr" rtl="0">
              <a:spcBef>
                <a:spcPct val="0"/>
              </a:spcBef>
              <a:buNone/>
              <a:defRPr sz="5600" b="1" baseline="0">
                <a:ln>
                  <a:noFill/>
                </a:ln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dirty="0"/>
              <a:t>Style du titre</a:t>
            </a:r>
            <a:endParaRPr kumimoji="0" lang="en-US" dirty="0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/>
              <a:t>Cliquez pour modifier le style des sous-titres du masque</a:t>
            </a:r>
            <a:endParaRPr kumimoji="0" lang="en-US" dirty="0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BF5A2-704B-41CE-A1ED-2E8EB5221976}" type="datetime1">
              <a:rPr lang="fr-FR">
                <a:solidFill>
                  <a:prstClr val="black"/>
                </a:solidFill>
                <a:ea typeface="ＭＳ Ｐゴシック" panose="020B0600070205080204" pitchFamily="34" charset="-128"/>
              </a:rPr>
              <a:pPr/>
              <a:t>15/06/2019</a:t>
            </a:fld>
            <a:endParaRPr lang="fr-FR">
              <a:solidFill>
                <a:prstClr val="black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fr-FR">
              <a:solidFill>
                <a:prstClr val="black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>
          <a:xfrm>
            <a:off x="4427984" y="6381328"/>
            <a:ext cx="762000" cy="365125"/>
          </a:xfrm>
        </p:spPr>
        <p:txBody>
          <a:bodyPr/>
          <a:lstStyle/>
          <a:p>
            <a:fld id="{AA646889-9E54-42B1-B90E-3EFD9B1560F7}" type="slidenum">
              <a:rPr lang="fr-FR" smtClean="0">
                <a:solidFill>
                  <a:prstClr val="white">
                    <a:lumMod val="50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295739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50032" y="397249"/>
            <a:ext cx="8178929" cy="4445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8603673" y="372775"/>
            <a:ext cx="323309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3673" y="327461"/>
            <a:ext cx="323309" cy="38908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75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50032" y="790433"/>
            <a:ext cx="8178929" cy="28098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75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8" name="Rounded Rectangle 7"/>
          <p:cNvSpPr/>
          <p:nvPr userDrawn="1"/>
        </p:nvSpPr>
        <p:spPr>
          <a:xfrm>
            <a:off x="-307737" y="372775"/>
            <a:ext cx="490794" cy="298739"/>
          </a:xfrm>
          <a:prstGeom prst="roundRect">
            <a:avLst>
              <a:gd name="adj" fmla="val 50000"/>
            </a:avLst>
          </a:prstGeom>
          <a:solidFill>
            <a:srgbClr val="0564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2638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3673" y="327461"/>
            <a:ext cx="323309" cy="38908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75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733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0" y="1399033"/>
            <a:ext cx="9144000" cy="31459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4" name="Rounded Rectangle 13"/>
          <p:cNvSpPr/>
          <p:nvPr userDrawn="1"/>
        </p:nvSpPr>
        <p:spPr>
          <a:xfrm>
            <a:off x="8603673" y="372775"/>
            <a:ext cx="323309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50032" y="397249"/>
            <a:ext cx="8178929" cy="4445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3673" y="327461"/>
            <a:ext cx="323309" cy="38908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75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50032" y="790433"/>
            <a:ext cx="8178929" cy="28098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75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8" name="Rounded Rectangle 7"/>
          <p:cNvSpPr/>
          <p:nvPr userDrawn="1"/>
        </p:nvSpPr>
        <p:spPr>
          <a:xfrm>
            <a:off x="-307737" y="372775"/>
            <a:ext cx="490794" cy="298739"/>
          </a:xfrm>
          <a:prstGeom prst="roundRect">
            <a:avLst>
              <a:gd name="adj" fmla="val 50000"/>
            </a:avLst>
          </a:prstGeom>
          <a:solidFill>
            <a:srgbClr val="0564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906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12000"/>
            </a:schemeClr>
          </a:solidFill>
          <a:effectLst/>
        </p:spPr>
        <p:txBody>
          <a:bodyPr lIns="68589" tIns="34295" rIns="68589" bIns="34295">
            <a:normAutofit/>
          </a:bodyPr>
          <a:lstStyle>
            <a:lvl1pPr marL="0" indent="0">
              <a:buNone/>
              <a:defRPr sz="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+mn-lt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1008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3673" y="327461"/>
            <a:ext cx="323309" cy="38908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75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1989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bg>
      <p:bgPr>
        <a:solidFill>
          <a:srgbClr val="F6F8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3673" y="327461"/>
            <a:ext cx="323309" cy="38908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75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9521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06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kumimoji="0" lang="fr-FR" dirty="0"/>
              <a:t>Cliquez pour modifier le style du titre</a:t>
            </a:r>
            <a:endParaRPr kumimoji="0"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fr-FR" dirty="0"/>
              <a:t>Cliquez pour modifier les styles du texte du masque</a:t>
            </a:r>
          </a:p>
          <a:p>
            <a:pPr lvl="1" eaLnBrk="1" latinLnBrk="0" hangingPunct="1"/>
            <a:r>
              <a:rPr lang="fr-FR" dirty="0"/>
              <a:t>Deuxième niveau</a:t>
            </a:r>
          </a:p>
          <a:p>
            <a:pPr lvl="2" eaLnBrk="1" latinLnBrk="0" hangingPunct="1"/>
            <a:r>
              <a:rPr lang="fr-FR" dirty="0"/>
              <a:t>Troisième niveau</a:t>
            </a:r>
          </a:p>
          <a:p>
            <a:pPr lvl="3" eaLnBrk="1" latinLnBrk="0" hangingPunct="1"/>
            <a:r>
              <a:rPr lang="fr-FR" dirty="0"/>
              <a:t>Quatrième niveau</a:t>
            </a:r>
          </a:p>
          <a:p>
            <a:pPr lvl="4" eaLnBrk="1" latinLnBrk="0" hangingPunct="1"/>
            <a:r>
              <a:rPr lang="fr-FR" dirty="0"/>
              <a:t>Cinquième niveau</a:t>
            </a:r>
            <a:endParaRPr kumimoji="0"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45C96C-53EF-4272-8C6C-B8660C9863EE}" type="datetime1">
              <a:rPr lang="fr-FR">
                <a:solidFill>
                  <a:prstClr val="black"/>
                </a:solidFill>
                <a:ea typeface="ＭＳ Ｐゴシック" panose="020B0600070205080204" pitchFamily="34" charset="-128"/>
              </a:rPr>
              <a:pPr/>
              <a:t>15/06/2019</a:t>
            </a:fld>
            <a:endParaRPr lang="fr-FR">
              <a:solidFill>
                <a:prstClr val="black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fr-FR">
              <a:solidFill>
                <a:prstClr val="black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3995936" y="6309320"/>
            <a:ext cx="762000" cy="365125"/>
          </a:xfrm>
        </p:spPr>
        <p:txBody>
          <a:bodyPr/>
          <a:lstStyle/>
          <a:p>
            <a:fld id="{AA646889-9E54-42B1-B90E-3EFD9B1560F7}" type="slidenum">
              <a:rPr lang="fr-FR" smtClean="0">
                <a:solidFill>
                  <a:prstClr val="white">
                    <a:lumMod val="50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53615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 hasCustomPrompt="1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ctr" rtl="0">
              <a:spcBef>
                <a:spcPct val="0"/>
              </a:spcBef>
              <a:buNone/>
              <a:defRPr sz="5600" b="1" baseline="0">
                <a:ln>
                  <a:noFill/>
                </a:ln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dirty="0"/>
              <a:t>Style du titre</a:t>
            </a:r>
            <a:endParaRPr kumimoji="0" lang="en-US" dirty="0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/>
              <a:t>Cliquez pour modifier le style des sous-titres du masque</a:t>
            </a:r>
            <a:endParaRPr kumimoji="0" lang="en-US" dirty="0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BF5A2-704B-41CE-A1ED-2E8EB5221976}" type="datetime1">
              <a:rPr lang="fr-FR">
                <a:solidFill>
                  <a:prstClr val="black"/>
                </a:solidFill>
                <a:ea typeface="ＭＳ Ｐゴシック" panose="020B0600070205080204" pitchFamily="34" charset="-128"/>
              </a:rPr>
              <a:pPr/>
              <a:t>15/06/2019</a:t>
            </a:fld>
            <a:endParaRPr lang="fr-FR">
              <a:solidFill>
                <a:prstClr val="black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fr-FR">
              <a:solidFill>
                <a:prstClr val="black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>
          <a:xfrm>
            <a:off x="4427984" y="6381328"/>
            <a:ext cx="762000" cy="365125"/>
          </a:xfrm>
        </p:spPr>
        <p:txBody>
          <a:bodyPr/>
          <a:lstStyle/>
          <a:p>
            <a:fld id="{AA646889-9E54-42B1-B90E-3EFD9B1560F7}" type="slidenum">
              <a:rPr lang="fr-FR" smtClean="0">
                <a:solidFill>
                  <a:prstClr val="white">
                    <a:lumMod val="50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73206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7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6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7.png"/><Relationship Id="rId4" Type="http://schemas.openxmlformats.org/officeDocument/2006/relationships/image" Target="../media/image5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ags" Target="../tags/tag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 12" descr="background-02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7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30925"/>
            <a:ext cx="9144000" cy="4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Image 1" descr="Logo-footer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6375400"/>
            <a:ext cx="8154987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13" descr="background-01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7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Imag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25400" y="5767388"/>
            <a:ext cx="919480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Imag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6207125"/>
            <a:ext cx="8420100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ZoneTexte 14"/>
          <p:cNvSpPr txBox="1">
            <a:spLocks noChangeArrowheads="1"/>
          </p:cNvSpPr>
          <p:nvPr userDrawn="1"/>
        </p:nvSpPr>
        <p:spPr bwMode="auto">
          <a:xfrm>
            <a:off x="11731625" y="3905250"/>
            <a:ext cx="184150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fr-FR">
              <a:latin typeface="Calibri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 12" descr="background-02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7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Image 9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30925"/>
            <a:ext cx="9144000" cy="4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Image 1" descr="Logo-footer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6375400"/>
            <a:ext cx="8154987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3673" y="327461"/>
            <a:ext cx="323309" cy="38908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75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  <a:ea typeface="ＭＳ Ｐゴシック" panose="020B0600070205080204" pitchFamily="34" charset="-128"/>
              </a:rPr>
              <a:pPr/>
              <a:t>‹N°›</a:t>
            </a:fld>
            <a:endParaRPr lang="en-US" dirty="0">
              <a:solidFill>
                <a:prstClr val="white">
                  <a:lumMod val="50000"/>
                </a:prstClr>
              </a:solidFill>
              <a:ea typeface="ＭＳ Ｐゴシック" panose="020B0600070205080204" pitchFamily="34" charset="-128"/>
            </a:endParaRPr>
          </a:p>
        </p:txBody>
      </p:sp>
    </p:spTree>
    <p:custDataLst>
      <p:tags r:id="rId10"/>
    </p:custDataLst>
    <p:extLst>
      <p:ext uri="{BB962C8B-B14F-4D97-AF65-F5344CB8AC3E}">
        <p14:creationId xmlns:p14="http://schemas.microsoft.com/office/powerpoint/2010/main" val="3129293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3" r:id="rId5"/>
    <p:sldLayoutId id="2147483675" r:id="rId6"/>
    <p:sldLayoutId id="2147483676" r:id="rId7"/>
    <p:sldLayoutId id="2147483677" r:id="rId8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18" descr="background-01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3388"/>
            <a:ext cx="9144000" cy="647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Imag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0"/>
            <a:ext cx="9194800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Image 1" descr="Logo-header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" y="304800"/>
            <a:ext cx="836930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6150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 12" descr="background-0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7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Image 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30925"/>
            <a:ext cx="9144000" cy="4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Image 1" descr="Logo-footer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6375400"/>
            <a:ext cx="8154987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3673" y="327461"/>
            <a:ext cx="323309" cy="38908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75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  <a:ea typeface="ＭＳ Ｐゴシック" panose="020B0600070205080204" pitchFamily="34" charset="-128"/>
              </a:rPr>
              <a:pPr/>
              <a:t>‹N°›</a:t>
            </a:fld>
            <a:endParaRPr lang="en-US" dirty="0">
              <a:solidFill>
                <a:prstClr val="white">
                  <a:lumMod val="50000"/>
                </a:prstClr>
              </a:solidFill>
              <a:ea typeface="ＭＳ Ｐゴシック" panose="020B0600070205080204" pitchFamily="34" charset="-128"/>
            </a:endParaRPr>
          </a:p>
        </p:txBody>
      </p:sp>
    </p:spTree>
    <p:custDataLst>
      <p:tags r:id="rId12"/>
    </p:custDataLst>
    <p:extLst>
      <p:ext uri="{BB962C8B-B14F-4D97-AF65-F5344CB8AC3E}">
        <p14:creationId xmlns:p14="http://schemas.microsoft.com/office/powerpoint/2010/main" val="495782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5">
            <a:extLst>
              <a:ext uri="{FF2B5EF4-FFF2-40B4-BE49-F238E27FC236}">
                <a16:creationId xmlns:a16="http://schemas.microsoft.com/office/drawing/2014/main" xmlns="" id="{67DD1941-2F92-4DD0-9EF9-ACE0684622C3}"/>
              </a:ext>
            </a:extLst>
          </p:cNvPr>
          <p:cNvSpPr txBox="1">
            <a:spLocks/>
          </p:cNvSpPr>
          <p:nvPr/>
        </p:nvSpPr>
        <p:spPr>
          <a:xfrm>
            <a:off x="804929" y="3741436"/>
            <a:ext cx="7340600" cy="64928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 cap="all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2600" dirty="0" smtClean="0">
                <a:latin typeface="Gill Sans MT" panose="020B0502020104020203" pitchFamily="34" charset="0"/>
              </a:rPr>
              <a:t>Arc-</a:t>
            </a:r>
            <a:r>
              <a:rPr lang="en-US" sz="2600" dirty="0" err="1" smtClean="0">
                <a:latin typeface="Gill Sans MT" panose="020B0502020104020203" pitchFamily="34" charset="0"/>
              </a:rPr>
              <a:t>en</a:t>
            </a:r>
            <a:r>
              <a:rPr lang="en-US" sz="2600" dirty="0" smtClean="0">
                <a:latin typeface="Gill Sans MT" panose="020B0502020104020203" pitchFamily="34" charset="0"/>
              </a:rPr>
              <a:t>-</a:t>
            </a:r>
            <a:r>
              <a:rPr lang="en-US" sz="2600" dirty="0" err="1" smtClean="0">
                <a:latin typeface="Gill Sans MT" panose="020B0502020104020203" pitchFamily="34" charset="0"/>
              </a:rPr>
              <a:t>ciel</a:t>
            </a:r>
            <a:r>
              <a:rPr lang="en-US" sz="2600" dirty="0" smtClean="0">
                <a:latin typeface="Gill Sans MT" panose="020B0502020104020203" pitchFamily="34" charset="0"/>
              </a:rPr>
              <a:t> de super</a:t>
            </a:r>
            <a:endParaRPr lang="fr-FR" sz="2600" dirty="0">
              <a:latin typeface="Gill Sans MT" panose="020B0502020104020203" pitchFamily="34" charset="0"/>
            </a:endParaRP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2243138" y="405765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30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/>
        </p:nvSpPr>
        <p:spPr>
          <a:xfrm>
            <a:off x="260350" y="309562"/>
            <a:ext cx="8647676" cy="6492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algn="just">
              <a:buClr>
                <a:srgbClr val="C2113A"/>
              </a:buClr>
              <a:buSzPct val="25000"/>
            </a:pPr>
            <a:r>
              <a:rPr lang="fr-FR" dirty="0" smtClean="0">
                <a:solidFill>
                  <a:srgbClr val="C2113A"/>
                </a:solidFill>
                <a:ea typeface="ＭＳ Ｐゴシック" panose="020B0600070205080204" pitchFamily="34" charset="-128"/>
              </a:rPr>
              <a:t>L’arc-en-ciel de ma carrière : les rôles de ma vie 	personnelle et professionnelle et les projets qui y sont rattachés</a:t>
            </a:r>
            <a:endParaRPr lang="fr-FR" dirty="0">
              <a:solidFill>
                <a:srgbClr val="C2113A"/>
              </a:solidFill>
              <a:ea typeface="ＭＳ Ｐゴシック" panose="020B0600070205080204" pitchFamily="34" charset="-128"/>
            </a:endParaRPr>
          </a:p>
        </p:txBody>
      </p:sp>
      <p:grpSp>
        <p:nvGrpSpPr>
          <p:cNvPr id="18" name="Groupe 17"/>
          <p:cNvGrpSpPr/>
          <p:nvPr/>
        </p:nvGrpSpPr>
        <p:grpSpPr>
          <a:xfrm>
            <a:off x="737420" y="2320412"/>
            <a:ext cx="7599304" cy="3782879"/>
            <a:chOff x="392703" y="1891818"/>
            <a:chExt cx="8288736" cy="3991865"/>
          </a:xfrm>
        </p:grpSpPr>
        <p:grpSp>
          <p:nvGrpSpPr>
            <p:cNvPr id="14" name="Groupe 13"/>
            <p:cNvGrpSpPr>
              <a:grpSpLocks noChangeAspect="1"/>
            </p:cNvGrpSpPr>
            <p:nvPr/>
          </p:nvGrpSpPr>
          <p:grpSpPr>
            <a:xfrm>
              <a:off x="392703" y="1891818"/>
              <a:ext cx="8288736" cy="3991865"/>
              <a:chOff x="392703" y="1219202"/>
              <a:chExt cx="9685362" cy="4664482"/>
            </a:xfrm>
          </p:grpSpPr>
          <p:sp>
            <p:nvSpPr>
              <p:cNvPr id="7" name="Arc 9"/>
              <p:cNvSpPr>
                <a:spLocks noChangeAspect="1"/>
              </p:cNvSpPr>
              <p:nvPr/>
            </p:nvSpPr>
            <p:spPr bwMode="auto">
              <a:xfrm rot="16200000">
                <a:off x="4616525" y="4125082"/>
                <a:ext cx="1237716" cy="2279487"/>
              </a:xfrm>
              <a:custGeom>
                <a:avLst/>
                <a:gdLst>
                  <a:gd name="T0" fmla="*/ 0 w 21600"/>
                  <a:gd name="T1" fmla="*/ 0 h 43200"/>
                  <a:gd name="T2" fmla="*/ 0 w 21600"/>
                  <a:gd name="T3" fmla="*/ 0 h 43200"/>
                  <a:gd name="T4" fmla="*/ 0 w 216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3200"/>
                  <a:gd name="T11" fmla="*/ 21600 w 216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32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</a:path>
                  <a:path w="21600" h="432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square" lIns="0" tIns="0" rIns="0" bIns="0" anchor="ctr">
                <a:noAutofit/>
              </a:bodyPr>
              <a:lstStyle>
                <a:lvl1pPr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r-FR" altLang="fr-FR" sz="1200"/>
              </a:p>
            </p:txBody>
          </p:sp>
          <p:sp>
            <p:nvSpPr>
              <p:cNvPr id="6" name="Arc 9"/>
              <p:cNvSpPr>
                <a:spLocks noChangeAspect="1"/>
              </p:cNvSpPr>
              <p:nvPr/>
            </p:nvSpPr>
            <p:spPr bwMode="auto">
              <a:xfrm rot="16200000">
                <a:off x="4822644" y="4710807"/>
                <a:ext cx="825479" cy="1520275"/>
              </a:xfrm>
              <a:custGeom>
                <a:avLst/>
                <a:gdLst>
                  <a:gd name="T0" fmla="*/ 0 w 21600"/>
                  <a:gd name="T1" fmla="*/ 0 h 43200"/>
                  <a:gd name="T2" fmla="*/ 0 w 21600"/>
                  <a:gd name="T3" fmla="*/ 0 h 43200"/>
                  <a:gd name="T4" fmla="*/ 0 w 216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3200"/>
                  <a:gd name="T11" fmla="*/ 21600 w 216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32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</a:path>
                  <a:path w="21600" h="432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square" lIns="0" tIns="0" rIns="0" bIns="0" anchor="ctr">
                <a:noAutofit/>
              </a:bodyPr>
              <a:lstStyle>
                <a:lvl1pPr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r-FR" altLang="fr-FR" sz="1200"/>
              </a:p>
            </p:txBody>
          </p:sp>
          <p:sp>
            <p:nvSpPr>
              <p:cNvPr id="8" name="Arc 9"/>
              <p:cNvSpPr>
                <a:spLocks noChangeAspect="1"/>
              </p:cNvSpPr>
              <p:nvPr/>
            </p:nvSpPr>
            <p:spPr bwMode="auto">
              <a:xfrm rot="16200000">
                <a:off x="4413356" y="3486811"/>
                <a:ext cx="1644056" cy="3149690"/>
              </a:xfrm>
              <a:custGeom>
                <a:avLst/>
                <a:gdLst>
                  <a:gd name="T0" fmla="*/ 0 w 21600"/>
                  <a:gd name="T1" fmla="*/ 0 h 43200"/>
                  <a:gd name="T2" fmla="*/ 0 w 21600"/>
                  <a:gd name="T3" fmla="*/ 0 h 43200"/>
                  <a:gd name="T4" fmla="*/ 0 w 216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3200"/>
                  <a:gd name="T11" fmla="*/ 21600 w 216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32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</a:path>
                  <a:path w="21600" h="432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square" lIns="0" tIns="0" rIns="0" bIns="0" anchor="ctr">
                <a:noAutofit/>
              </a:bodyPr>
              <a:lstStyle>
                <a:lvl1pPr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r-FR" altLang="fr-FR" sz="1200"/>
              </a:p>
            </p:txBody>
          </p:sp>
          <p:sp>
            <p:nvSpPr>
              <p:cNvPr id="9" name="Arc 9"/>
              <p:cNvSpPr>
                <a:spLocks noChangeAspect="1"/>
              </p:cNvSpPr>
              <p:nvPr/>
            </p:nvSpPr>
            <p:spPr bwMode="auto">
              <a:xfrm rot="16200000">
                <a:off x="4209080" y="2845659"/>
                <a:ext cx="2052606" cy="4023443"/>
              </a:xfrm>
              <a:custGeom>
                <a:avLst/>
                <a:gdLst>
                  <a:gd name="T0" fmla="*/ 0 w 21600"/>
                  <a:gd name="T1" fmla="*/ 0 h 43200"/>
                  <a:gd name="T2" fmla="*/ 0 w 21600"/>
                  <a:gd name="T3" fmla="*/ 0 h 43200"/>
                  <a:gd name="T4" fmla="*/ 0 w 216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3200"/>
                  <a:gd name="T11" fmla="*/ 21600 w 216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32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</a:path>
                  <a:path w="21600" h="432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square" lIns="0" tIns="0" rIns="0" bIns="0" anchor="ctr">
                <a:noAutofit/>
              </a:bodyPr>
              <a:lstStyle>
                <a:lvl1pPr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r-FR" altLang="fr-FR" sz="1200"/>
              </a:p>
            </p:txBody>
          </p:sp>
          <p:sp>
            <p:nvSpPr>
              <p:cNvPr id="10" name="Arc 9"/>
              <p:cNvSpPr>
                <a:spLocks noChangeAspect="1"/>
              </p:cNvSpPr>
              <p:nvPr/>
            </p:nvSpPr>
            <p:spPr bwMode="auto">
              <a:xfrm rot="16200000">
                <a:off x="4005240" y="2159291"/>
                <a:ext cx="2460287" cy="4988499"/>
              </a:xfrm>
              <a:custGeom>
                <a:avLst/>
                <a:gdLst>
                  <a:gd name="T0" fmla="*/ 0 w 21600"/>
                  <a:gd name="T1" fmla="*/ 0 h 43200"/>
                  <a:gd name="T2" fmla="*/ 0 w 21600"/>
                  <a:gd name="T3" fmla="*/ 0 h 43200"/>
                  <a:gd name="T4" fmla="*/ 0 w 216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3200"/>
                  <a:gd name="T11" fmla="*/ 21600 w 216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32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</a:path>
                  <a:path w="21600" h="432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square" lIns="0" tIns="0" rIns="0" bIns="0" anchor="ctr">
                <a:noAutofit/>
              </a:bodyPr>
              <a:lstStyle>
                <a:lvl1pPr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r-FR" altLang="fr-FR" sz="1200"/>
              </a:p>
            </p:txBody>
          </p:sp>
          <p:sp>
            <p:nvSpPr>
              <p:cNvPr id="11" name="Arc 9"/>
              <p:cNvSpPr>
                <a:spLocks noChangeAspect="1"/>
              </p:cNvSpPr>
              <p:nvPr/>
            </p:nvSpPr>
            <p:spPr bwMode="auto">
              <a:xfrm rot="16200000">
                <a:off x="3782631" y="1466939"/>
                <a:ext cx="2905504" cy="5927986"/>
              </a:xfrm>
              <a:custGeom>
                <a:avLst/>
                <a:gdLst>
                  <a:gd name="T0" fmla="*/ 0 w 21600"/>
                  <a:gd name="T1" fmla="*/ 0 h 43200"/>
                  <a:gd name="T2" fmla="*/ 0 w 21600"/>
                  <a:gd name="T3" fmla="*/ 0 h 43200"/>
                  <a:gd name="T4" fmla="*/ 0 w 216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3200"/>
                  <a:gd name="T11" fmla="*/ 21600 w 216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32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</a:path>
                  <a:path w="21600" h="432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square" lIns="0" tIns="0" rIns="0" bIns="0" anchor="ctr">
                <a:noAutofit/>
              </a:bodyPr>
              <a:lstStyle>
                <a:lvl1pPr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r-FR" altLang="fr-FR" sz="1200"/>
              </a:p>
            </p:txBody>
          </p:sp>
          <p:sp>
            <p:nvSpPr>
              <p:cNvPr id="12" name="Arc 9"/>
              <p:cNvSpPr>
                <a:spLocks noChangeAspect="1"/>
              </p:cNvSpPr>
              <p:nvPr/>
            </p:nvSpPr>
            <p:spPr bwMode="auto">
              <a:xfrm rot="16200000">
                <a:off x="3564147" y="766392"/>
                <a:ext cx="3342474" cy="6892110"/>
              </a:xfrm>
              <a:custGeom>
                <a:avLst/>
                <a:gdLst>
                  <a:gd name="T0" fmla="*/ 0 w 21600"/>
                  <a:gd name="T1" fmla="*/ 0 h 43200"/>
                  <a:gd name="T2" fmla="*/ 0 w 21600"/>
                  <a:gd name="T3" fmla="*/ 0 h 43200"/>
                  <a:gd name="T4" fmla="*/ 0 w 216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3200"/>
                  <a:gd name="T11" fmla="*/ 21600 w 216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32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</a:path>
                  <a:path w="21600" h="432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square" lIns="0" tIns="0" rIns="0" bIns="0" anchor="ctr">
                <a:noAutofit/>
              </a:bodyPr>
              <a:lstStyle>
                <a:lvl1pPr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r-FR" altLang="fr-FR" sz="1200"/>
              </a:p>
            </p:txBody>
          </p:sp>
          <p:sp>
            <p:nvSpPr>
              <p:cNvPr id="15" name="Arc 9"/>
              <p:cNvSpPr>
                <a:spLocks noChangeAspect="1"/>
              </p:cNvSpPr>
              <p:nvPr/>
            </p:nvSpPr>
            <p:spPr bwMode="auto">
              <a:xfrm rot="16200000">
                <a:off x="3350510" y="80515"/>
                <a:ext cx="3769747" cy="7836590"/>
              </a:xfrm>
              <a:custGeom>
                <a:avLst/>
                <a:gdLst>
                  <a:gd name="T0" fmla="*/ 0 w 21600"/>
                  <a:gd name="T1" fmla="*/ 0 h 43200"/>
                  <a:gd name="T2" fmla="*/ 0 w 21600"/>
                  <a:gd name="T3" fmla="*/ 0 h 43200"/>
                  <a:gd name="T4" fmla="*/ 0 w 216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3200"/>
                  <a:gd name="T11" fmla="*/ 21600 w 216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32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</a:path>
                  <a:path w="21600" h="432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square" lIns="0" tIns="0" rIns="0" bIns="0" anchor="ctr">
                <a:noAutofit/>
              </a:bodyPr>
              <a:lstStyle>
                <a:lvl1pPr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r-FR" altLang="fr-FR" sz="1200"/>
              </a:p>
            </p:txBody>
          </p:sp>
          <p:sp>
            <p:nvSpPr>
              <p:cNvPr id="16" name="Arc 9"/>
              <p:cNvSpPr>
                <a:spLocks noChangeAspect="1"/>
              </p:cNvSpPr>
              <p:nvPr/>
            </p:nvSpPr>
            <p:spPr bwMode="auto">
              <a:xfrm rot="16200000">
                <a:off x="3129284" y="-612812"/>
                <a:ext cx="4212198" cy="8780793"/>
              </a:xfrm>
              <a:custGeom>
                <a:avLst/>
                <a:gdLst>
                  <a:gd name="T0" fmla="*/ 0 w 21600"/>
                  <a:gd name="T1" fmla="*/ 0 h 43200"/>
                  <a:gd name="T2" fmla="*/ 0 w 21600"/>
                  <a:gd name="T3" fmla="*/ 0 h 43200"/>
                  <a:gd name="T4" fmla="*/ 0 w 216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3200"/>
                  <a:gd name="T11" fmla="*/ 21600 w 216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32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</a:path>
                  <a:path w="21600" h="432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square" lIns="0" tIns="0" rIns="0" bIns="0" anchor="ctr">
                <a:noAutofit/>
              </a:bodyPr>
              <a:lstStyle>
                <a:lvl1pPr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r-FR" altLang="fr-FR" sz="1200"/>
              </a:p>
            </p:txBody>
          </p:sp>
          <p:sp>
            <p:nvSpPr>
              <p:cNvPr id="17" name="Arc 9"/>
              <p:cNvSpPr>
                <a:spLocks noChangeAspect="1"/>
              </p:cNvSpPr>
              <p:nvPr/>
            </p:nvSpPr>
            <p:spPr bwMode="auto">
              <a:xfrm rot="16200000">
                <a:off x="2903143" y="-1291238"/>
                <a:ext cx="4664482" cy="9685362"/>
              </a:xfrm>
              <a:custGeom>
                <a:avLst/>
                <a:gdLst>
                  <a:gd name="T0" fmla="*/ 0 w 21600"/>
                  <a:gd name="T1" fmla="*/ 0 h 43200"/>
                  <a:gd name="T2" fmla="*/ 0 w 21600"/>
                  <a:gd name="T3" fmla="*/ 0 h 43200"/>
                  <a:gd name="T4" fmla="*/ 0 w 216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3200"/>
                  <a:gd name="T11" fmla="*/ 21600 w 216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32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</a:path>
                  <a:path w="21600" h="432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square" lIns="0" tIns="0" rIns="0" bIns="0" anchor="ctr">
                <a:noAutofit/>
              </a:bodyPr>
              <a:lstStyle>
                <a:lvl1pPr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3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fr-FR" altLang="fr-FR" sz="1200"/>
              </a:p>
            </p:txBody>
          </p:sp>
        </p:grpSp>
        <p:sp>
          <p:nvSpPr>
            <p:cNvPr id="20" name="Shape 32"/>
            <p:cNvSpPr txBox="1"/>
            <p:nvPr/>
          </p:nvSpPr>
          <p:spPr>
            <a:xfrm>
              <a:off x="3936948" y="1933902"/>
              <a:ext cx="1200246" cy="302896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algn="ctr">
                <a:buClr>
                  <a:srgbClr val="C2113A"/>
                </a:buClr>
                <a:buSzPct val="25000"/>
              </a:pPr>
              <a:r>
                <a:rPr lang="fr-FR" sz="1200" dirty="0" smtClean="0">
                  <a:solidFill>
                    <a:schemeClr val="accent1">
                      <a:lumMod val="50000"/>
                    </a:schemeClr>
                  </a:solidFill>
                  <a:ea typeface="ＭＳ Ｐゴシック" panose="020B0600070205080204" pitchFamily="34" charset="-128"/>
                </a:rPr>
                <a:t>Autre rôle</a:t>
              </a:r>
              <a:endParaRPr lang="fr-FR" sz="1200" dirty="0">
                <a:solidFill>
                  <a:schemeClr val="accent1">
                    <a:lumMod val="50000"/>
                  </a:schemeClr>
                </a:solidFill>
                <a:ea typeface="ＭＳ Ｐゴシック" panose="020B0600070205080204" pitchFamily="34" charset="-128"/>
              </a:endParaRPr>
            </a:p>
          </p:txBody>
        </p:sp>
        <p:sp>
          <p:nvSpPr>
            <p:cNvPr id="21" name="Shape 32"/>
            <p:cNvSpPr txBox="1"/>
            <p:nvPr/>
          </p:nvSpPr>
          <p:spPr>
            <a:xfrm>
              <a:off x="3936948" y="2333593"/>
              <a:ext cx="1200246" cy="302896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algn="ctr">
                <a:buClr>
                  <a:srgbClr val="C2113A"/>
                </a:buClr>
                <a:buSzPct val="25000"/>
              </a:pPr>
              <a:r>
                <a:rPr lang="fr-FR" sz="1200" dirty="0" smtClean="0">
                  <a:solidFill>
                    <a:schemeClr val="accent1">
                      <a:lumMod val="50000"/>
                    </a:schemeClr>
                  </a:solidFill>
                  <a:ea typeface="ＭＳ Ｐゴシック" panose="020B0600070205080204" pitchFamily="34" charset="-128"/>
                </a:rPr>
                <a:t>Parent</a:t>
              </a:r>
              <a:endParaRPr lang="fr-FR" sz="1200" dirty="0">
                <a:solidFill>
                  <a:schemeClr val="accent1">
                    <a:lumMod val="50000"/>
                  </a:schemeClr>
                </a:solidFill>
                <a:ea typeface="ＭＳ Ｐゴシック" panose="020B0600070205080204" pitchFamily="34" charset="-128"/>
              </a:endParaRPr>
            </a:p>
          </p:txBody>
        </p:sp>
        <p:sp>
          <p:nvSpPr>
            <p:cNvPr id="22" name="Shape 32"/>
            <p:cNvSpPr txBox="1"/>
            <p:nvPr/>
          </p:nvSpPr>
          <p:spPr>
            <a:xfrm>
              <a:off x="3936948" y="2714610"/>
              <a:ext cx="1200246" cy="302896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algn="ctr">
                <a:lnSpc>
                  <a:spcPts val="1300"/>
                </a:lnSpc>
                <a:buClr>
                  <a:srgbClr val="C2113A"/>
                </a:buClr>
                <a:buSzPct val="25000"/>
              </a:pPr>
              <a:r>
                <a:rPr lang="fr-FR" sz="1200" dirty="0" smtClean="0">
                  <a:solidFill>
                    <a:schemeClr val="accent1">
                      <a:lumMod val="50000"/>
                    </a:schemeClr>
                  </a:solidFill>
                  <a:ea typeface="ＭＳ Ｐゴシック" panose="020B0600070205080204" pitchFamily="34" charset="-128"/>
                </a:rPr>
                <a:t>Personne au foyer</a:t>
              </a:r>
              <a:endParaRPr lang="fr-FR" sz="1200" dirty="0">
                <a:solidFill>
                  <a:schemeClr val="accent1">
                    <a:lumMod val="50000"/>
                  </a:schemeClr>
                </a:solidFill>
                <a:ea typeface="ＭＳ Ｐゴシック" panose="020B0600070205080204" pitchFamily="34" charset="-128"/>
              </a:endParaRPr>
            </a:p>
          </p:txBody>
        </p:sp>
        <p:sp>
          <p:nvSpPr>
            <p:cNvPr id="23" name="Shape 32"/>
            <p:cNvSpPr txBox="1"/>
            <p:nvPr/>
          </p:nvSpPr>
          <p:spPr>
            <a:xfrm>
              <a:off x="3936948" y="3088569"/>
              <a:ext cx="1200246" cy="302896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algn="ctr">
                <a:lnSpc>
                  <a:spcPts val="1300"/>
                </a:lnSpc>
                <a:buClr>
                  <a:srgbClr val="C2113A"/>
                </a:buClr>
                <a:buSzPct val="25000"/>
              </a:pPr>
              <a:r>
                <a:rPr lang="fr-FR" sz="1200" dirty="0" smtClean="0">
                  <a:solidFill>
                    <a:schemeClr val="accent1">
                      <a:lumMod val="50000"/>
                    </a:schemeClr>
                  </a:solidFill>
                  <a:ea typeface="ＭＳ Ｐゴシック" panose="020B0600070205080204" pitchFamily="34" charset="-128"/>
                </a:rPr>
                <a:t>Conjoint</a:t>
              </a:r>
              <a:endParaRPr lang="fr-FR" sz="1200" dirty="0">
                <a:solidFill>
                  <a:schemeClr val="accent1">
                    <a:lumMod val="50000"/>
                  </a:schemeClr>
                </a:solidFill>
                <a:ea typeface="ＭＳ Ｐゴシック" panose="020B0600070205080204" pitchFamily="34" charset="-128"/>
              </a:endParaRPr>
            </a:p>
          </p:txBody>
        </p:sp>
        <p:sp>
          <p:nvSpPr>
            <p:cNvPr id="24" name="Shape 32"/>
            <p:cNvSpPr txBox="1"/>
            <p:nvPr/>
          </p:nvSpPr>
          <p:spPr>
            <a:xfrm>
              <a:off x="3936948" y="3482300"/>
              <a:ext cx="1200246" cy="302896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algn="ctr">
                <a:lnSpc>
                  <a:spcPts val="1300"/>
                </a:lnSpc>
                <a:buClr>
                  <a:srgbClr val="C2113A"/>
                </a:buClr>
                <a:buSzPct val="25000"/>
              </a:pPr>
              <a:r>
                <a:rPr lang="fr-FR" sz="1200" dirty="0" smtClean="0">
                  <a:solidFill>
                    <a:schemeClr val="accent1">
                      <a:lumMod val="50000"/>
                    </a:schemeClr>
                  </a:solidFill>
                  <a:ea typeface="ＭＳ Ｐゴシック" panose="020B0600070205080204" pitchFamily="34" charset="-128"/>
                </a:rPr>
                <a:t>Travailleur / retraité</a:t>
              </a:r>
              <a:endParaRPr lang="fr-FR" sz="1200" dirty="0">
                <a:solidFill>
                  <a:schemeClr val="accent1">
                    <a:lumMod val="50000"/>
                  </a:schemeClr>
                </a:solidFill>
                <a:ea typeface="ＭＳ Ｐゴシック" panose="020B0600070205080204" pitchFamily="34" charset="-128"/>
              </a:endParaRPr>
            </a:p>
          </p:txBody>
        </p:sp>
        <p:sp>
          <p:nvSpPr>
            <p:cNvPr id="25" name="Shape 32"/>
            <p:cNvSpPr txBox="1"/>
            <p:nvPr/>
          </p:nvSpPr>
          <p:spPr>
            <a:xfrm>
              <a:off x="3936948" y="3827280"/>
              <a:ext cx="1200246" cy="302896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algn="ctr">
                <a:lnSpc>
                  <a:spcPts val="1300"/>
                </a:lnSpc>
                <a:buClr>
                  <a:srgbClr val="C2113A"/>
                </a:buClr>
                <a:buSzPct val="25000"/>
              </a:pPr>
              <a:r>
                <a:rPr lang="fr-FR" sz="1200" dirty="0" smtClean="0">
                  <a:solidFill>
                    <a:schemeClr val="accent1">
                      <a:lumMod val="50000"/>
                    </a:schemeClr>
                  </a:solidFill>
                  <a:ea typeface="ＭＳ Ｐゴシック" panose="020B0600070205080204" pitchFamily="34" charset="-128"/>
                </a:rPr>
                <a:t>Citoyen</a:t>
              </a:r>
              <a:endParaRPr lang="fr-FR" sz="1200" dirty="0">
                <a:solidFill>
                  <a:schemeClr val="accent1">
                    <a:lumMod val="50000"/>
                  </a:schemeClr>
                </a:solidFill>
                <a:ea typeface="ＭＳ Ｐゴシック" panose="020B0600070205080204" pitchFamily="34" charset="-128"/>
              </a:endParaRPr>
            </a:p>
          </p:txBody>
        </p:sp>
        <p:sp>
          <p:nvSpPr>
            <p:cNvPr id="26" name="Shape 32"/>
            <p:cNvSpPr txBox="1"/>
            <p:nvPr/>
          </p:nvSpPr>
          <p:spPr>
            <a:xfrm>
              <a:off x="3936948" y="4192777"/>
              <a:ext cx="1200246" cy="302896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algn="ctr">
                <a:lnSpc>
                  <a:spcPts val="1300"/>
                </a:lnSpc>
                <a:buClr>
                  <a:srgbClr val="C2113A"/>
                </a:buClr>
                <a:buSzPct val="25000"/>
              </a:pPr>
              <a:r>
                <a:rPr lang="fr-FR" sz="1200" dirty="0" smtClean="0">
                  <a:solidFill>
                    <a:schemeClr val="accent1">
                      <a:lumMod val="50000"/>
                    </a:schemeClr>
                  </a:solidFill>
                  <a:ea typeface="ＭＳ Ｐゴシック" panose="020B0600070205080204" pitchFamily="34" charset="-128"/>
                </a:rPr>
                <a:t>Rôle lié aux loisirs</a:t>
              </a:r>
              <a:endParaRPr lang="fr-FR" sz="1200" dirty="0">
                <a:solidFill>
                  <a:schemeClr val="accent1">
                    <a:lumMod val="50000"/>
                  </a:schemeClr>
                </a:solidFill>
                <a:ea typeface="ＭＳ Ｐゴシック" panose="020B0600070205080204" pitchFamily="34" charset="-128"/>
              </a:endParaRPr>
            </a:p>
          </p:txBody>
        </p:sp>
        <p:sp>
          <p:nvSpPr>
            <p:cNvPr id="27" name="Shape 32"/>
            <p:cNvSpPr txBox="1"/>
            <p:nvPr/>
          </p:nvSpPr>
          <p:spPr>
            <a:xfrm>
              <a:off x="3936948" y="4516806"/>
              <a:ext cx="1200246" cy="302896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algn="ctr">
                <a:lnSpc>
                  <a:spcPts val="1300"/>
                </a:lnSpc>
                <a:buClr>
                  <a:srgbClr val="C2113A"/>
                </a:buClr>
                <a:buSzPct val="25000"/>
              </a:pPr>
              <a:r>
                <a:rPr lang="fr-FR" sz="1200" dirty="0" smtClean="0">
                  <a:solidFill>
                    <a:schemeClr val="accent1">
                      <a:lumMod val="50000"/>
                    </a:schemeClr>
                  </a:solidFill>
                  <a:ea typeface="ＭＳ Ｐゴシック" panose="020B0600070205080204" pitchFamily="34" charset="-128"/>
                </a:rPr>
                <a:t>Étudiant</a:t>
              </a:r>
              <a:endParaRPr lang="fr-FR" sz="1200" dirty="0">
                <a:solidFill>
                  <a:schemeClr val="accent1">
                    <a:lumMod val="50000"/>
                  </a:schemeClr>
                </a:solidFill>
                <a:ea typeface="ＭＳ Ｐゴシック" panose="020B0600070205080204" pitchFamily="34" charset="-128"/>
              </a:endParaRPr>
            </a:p>
          </p:txBody>
        </p:sp>
        <p:sp>
          <p:nvSpPr>
            <p:cNvPr id="28" name="Shape 32"/>
            <p:cNvSpPr txBox="1"/>
            <p:nvPr/>
          </p:nvSpPr>
          <p:spPr>
            <a:xfrm>
              <a:off x="3936948" y="4882467"/>
              <a:ext cx="1200246" cy="302896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algn="ctr">
                <a:lnSpc>
                  <a:spcPts val="1300"/>
                </a:lnSpc>
                <a:buClr>
                  <a:srgbClr val="C2113A"/>
                </a:buClr>
                <a:buSzPct val="25000"/>
              </a:pPr>
              <a:r>
                <a:rPr lang="fr-FR" sz="1200" dirty="0" smtClean="0">
                  <a:solidFill>
                    <a:schemeClr val="accent1">
                      <a:lumMod val="50000"/>
                    </a:schemeClr>
                  </a:solidFill>
                  <a:ea typeface="ＭＳ Ｐゴシック" panose="020B0600070205080204" pitchFamily="34" charset="-128"/>
                </a:rPr>
                <a:t>Enfant</a:t>
              </a:r>
              <a:endParaRPr lang="fr-FR" sz="1200" dirty="0">
                <a:solidFill>
                  <a:schemeClr val="accent1">
                    <a:lumMod val="50000"/>
                  </a:schemeClr>
                </a:solidFill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30" name="Shape 32"/>
          <p:cNvSpPr txBox="1"/>
          <p:nvPr/>
        </p:nvSpPr>
        <p:spPr>
          <a:xfrm>
            <a:off x="260350" y="1113237"/>
            <a:ext cx="4311650" cy="3413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>
              <a:buClr>
                <a:srgbClr val="C2113A"/>
              </a:buClr>
              <a:buSzPct val="25000"/>
            </a:pPr>
            <a:r>
              <a:rPr lang="fr-FR" sz="1200" dirty="0" smtClean="0">
                <a:solidFill>
                  <a:schemeClr val="accent1">
                    <a:lumMod val="50000"/>
                  </a:schemeClr>
                </a:solidFill>
                <a:ea typeface="ＭＳ Ｐゴシック" panose="020B0600070205080204" pitchFamily="34" charset="-128"/>
              </a:rPr>
              <a:t>Indique pour les rôles que tu occupes présentement un projet à court ou long terme</a:t>
            </a:r>
          </a:p>
          <a:p>
            <a:pPr>
              <a:buClr>
                <a:srgbClr val="C2113A"/>
              </a:buClr>
              <a:buSzPct val="25000"/>
            </a:pPr>
            <a:r>
              <a:rPr lang="fr-FR" sz="1200" dirty="0" smtClean="0">
                <a:solidFill>
                  <a:schemeClr val="accent1">
                    <a:lumMod val="50000"/>
                  </a:schemeClr>
                </a:solidFill>
                <a:ea typeface="ＭＳ Ｐゴシック" panose="020B0600070205080204" pitchFamily="34" charset="-128"/>
              </a:rPr>
              <a:t>Réfléchis à : </a:t>
            </a:r>
          </a:p>
          <a:p>
            <a:pPr marL="176213" indent="-176213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accent1">
                    <a:lumMod val="50000"/>
                  </a:schemeClr>
                </a:solidFill>
                <a:ea typeface="ＭＳ Ｐゴシック" panose="020B0600070205080204" pitchFamily="34" charset="-128"/>
              </a:rPr>
              <a:t>Quel degré chaque projet repose sur les valeurs qui guident ta vie ?</a:t>
            </a:r>
          </a:p>
          <a:p>
            <a:pPr marL="176213" indent="-176213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accent1">
                    <a:lumMod val="50000"/>
                  </a:schemeClr>
                </a:solidFill>
                <a:ea typeface="ＭＳ Ｐゴシック" panose="020B0600070205080204" pitchFamily="34" charset="-128"/>
              </a:rPr>
              <a:t>Ton entourage comme source de soutien ou de blocage ?</a:t>
            </a:r>
          </a:p>
          <a:p>
            <a:pPr marL="176213" indent="-176213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accent1">
                    <a:lumMod val="50000"/>
                  </a:schemeClr>
                </a:solidFill>
                <a:ea typeface="ＭＳ Ｐゴシック" panose="020B0600070205080204" pitchFamily="34" charset="-128"/>
              </a:rPr>
              <a:t>Les chances de réussite de ce projet et tes atouts ?</a:t>
            </a:r>
            <a:endParaRPr lang="fr-FR" sz="1200" dirty="0">
              <a:solidFill>
                <a:schemeClr val="accent1">
                  <a:lumMod val="50000"/>
                </a:schemeClr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1" name="Shape 32"/>
          <p:cNvSpPr txBox="1"/>
          <p:nvPr/>
        </p:nvSpPr>
        <p:spPr>
          <a:xfrm>
            <a:off x="4596376" y="1113237"/>
            <a:ext cx="4311650" cy="3413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algn="r">
              <a:buClr>
                <a:srgbClr val="C2113A"/>
              </a:buClr>
              <a:buSzPct val="25000"/>
            </a:pPr>
            <a:r>
              <a:rPr lang="fr-FR" sz="1200" dirty="0" smtClean="0">
                <a:solidFill>
                  <a:schemeClr val="accent1">
                    <a:lumMod val="50000"/>
                  </a:schemeClr>
                </a:solidFill>
                <a:ea typeface="ＭＳ Ｐゴシック" panose="020B0600070205080204" pitchFamily="34" charset="-128"/>
              </a:rPr>
              <a:t>Que ressens-tu à propos de ces projets actuels ou futurs :</a:t>
            </a:r>
          </a:p>
          <a:p>
            <a:pPr algn="r">
              <a:buClr>
                <a:srgbClr val="C2113A"/>
              </a:buClr>
              <a:buSzPct val="25000"/>
            </a:pPr>
            <a:endParaRPr lang="fr-FR" sz="1200" dirty="0">
              <a:solidFill>
                <a:schemeClr val="accent1">
                  <a:lumMod val="50000"/>
                </a:schemeClr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994786" y="1345790"/>
            <a:ext cx="3913239" cy="923330"/>
          </a:xfrm>
          <a:prstGeom prst="rect">
            <a:avLst/>
          </a:prstGeom>
        </p:spPr>
        <p:txBody>
          <a:bodyPr wrap="square" lIns="0" tIns="0" rIns="0" bIns="0" numCol="2">
            <a:spAutoFit/>
          </a:bodyPr>
          <a:lstStyle/>
          <a:p>
            <a:pPr marL="176213" indent="-176213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accent1">
                    <a:lumMod val="50000"/>
                  </a:schemeClr>
                </a:solidFill>
                <a:ea typeface="ＭＳ Ｐゴシック" panose="020B0600070205080204" pitchFamily="34" charset="-128"/>
              </a:rPr>
              <a:t>Tristesse</a:t>
            </a:r>
          </a:p>
          <a:p>
            <a:pPr marL="176213" indent="-176213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accent1">
                    <a:lumMod val="50000"/>
                  </a:schemeClr>
                </a:solidFill>
                <a:ea typeface="ＭＳ Ｐゴシック" panose="020B0600070205080204" pitchFamily="34" charset="-128"/>
              </a:rPr>
              <a:t>Crainte</a:t>
            </a:r>
          </a:p>
          <a:p>
            <a:pPr marL="176213" indent="-176213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accent1">
                    <a:lumMod val="50000"/>
                  </a:schemeClr>
                </a:solidFill>
                <a:ea typeface="ＭＳ Ｐゴシック" panose="020B0600070205080204" pitchFamily="34" charset="-128"/>
              </a:rPr>
              <a:t>Amour</a:t>
            </a:r>
          </a:p>
          <a:p>
            <a:pPr marL="176213" indent="-176213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accent1">
                    <a:lumMod val="50000"/>
                  </a:schemeClr>
                </a:solidFill>
                <a:ea typeface="ＭＳ Ｐゴシック" panose="020B0600070205080204" pitchFamily="34" charset="-128"/>
              </a:rPr>
              <a:t>Colère</a:t>
            </a:r>
          </a:p>
          <a:p>
            <a:pPr marL="176213" indent="-176213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accent1">
                    <a:lumMod val="50000"/>
                  </a:schemeClr>
                </a:solidFill>
                <a:ea typeface="ＭＳ Ｐゴシック" panose="020B0600070205080204" pitchFamily="34" charset="-128"/>
              </a:rPr>
              <a:t>Bonheur, plaisir</a:t>
            </a:r>
          </a:p>
          <a:p>
            <a:pPr marL="176213" indent="-176213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accent1">
                    <a:lumMod val="50000"/>
                  </a:schemeClr>
                </a:solidFill>
                <a:ea typeface="ＭＳ Ｐゴシック" panose="020B0600070205080204" pitchFamily="34" charset="-128"/>
              </a:rPr>
              <a:t>Espoir</a:t>
            </a:r>
          </a:p>
          <a:p>
            <a:pPr marL="176213" indent="-176213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accent1">
                    <a:lumMod val="50000"/>
                  </a:schemeClr>
                </a:solidFill>
                <a:ea typeface="ＭＳ Ｐゴシック" panose="020B0600070205080204" pitchFamily="34" charset="-128"/>
              </a:rPr>
              <a:t>Stress</a:t>
            </a:r>
          </a:p>
          <a:p>
            <a:pPr marL="176213" indent="-176213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accent1">
                    <a:lumMod val="50000"/>
                  </a:schemeClr>
                </a:solidFill>
                <a:ea typeface="ＭＳ Ｐゴシック" panose="020B0600070205080204" pitchFamily="34" charset="-128"/>
              </a:rPr>
              <a:t>Incertitude</a:t>
            </a:r>
          </a:p>
          <a:p>
            <a:pPr marL="176213" indent="-176213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accent1">
                    <a:lumMod val="50000"/>
                  </a:schemeClr>
                </a:solidFill>
                <a:ea typeface="ＭＳ Ｐゴシック" panose="020B0600070205080204" pitchFamily="34" charset="-128"/>
              </a:rPr>
              <a:t>Dépression</a:t>
            </a:r>
          </a:p>
          <a:p>
            <a:pPr marL="176213" indent="-176213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accent1">
                    <a:lumMod val="50000"/>
                  </a:schemeClr>
                </a:solidFill>
                <a:ea typeface="ＭＳ Ｐゴシック" panose="020B0600070205080204" pitchFamily="34" charset="-128"/>
              </a:rPr>
              <a:t>autres</a:t>
            </a:r>
            <a:endParaRPr lang="fr-FR" sz="1200" dirty="0">
              <a:solidFill>
                <a:schemeClr val="accent1">
                  <a:lumMod val="50000"/>
                </a:schemeClr>
              </a:solidFill>
              <a:ea typeface="ＭＳ Ｐゴシック" panose="020B0600070205080204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350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3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Content empty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ack cover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ontent empty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>
        <a:normAutofit fontScale="92500" lnSpcReduction="20000"/>
      </a:bodyPr>
      <a:lstStyle>
        <a:defPPr>
          <a:defRPr dirty="0" smtClean="0"/>
        </a:defPPr>
      </a:lstStyle>
    </a:txDef>
  </a:objectDefaults>
  <a:extraClrSchemeLst/>
</a:theme>
</file>

<file path=ppt/theme/theme5.xml><?xml version="1.0" encoding="utf-8"?>
<a:theme xmlns:a="http://schemas.openxmlformats.org/drawingml/2006/main" name="2_Content empty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9497</TotalTime>
  <Words>106</Words>
  <Application>Microsoft Office PowerPoint</Application>
  <PresentationFormat>Affichage à l'écran (4:3)</PresentationFormat>
  <Paragraphs>28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5</vt:i4>
      </vt:variant>
      <vt:variant>
        <vt:lpstr>Titres des diapositives</vt:lpstr>
      </vt:variant>
      <vt:variant>
        <vt:i4>2</vt:i4>
      </vt:variant>
    </vt:vector>
  </HeadingPairs>
  <TitlesOfParts>
    <vt:vector size="14" baseType="lpstr">
      <vt:lpstr>MS PGothic</vt:lpstr>
      <vt:lpstr>MS PGothic</vt:lpstr>
      <vt:lpstr>Arial</vt:lpstr>
      <vt:lpstr>Calibri</vt:lpstr>
      <vt:lpstr>Gill Sans MT</vt:lpstr>
      <vt:lpstr>Lato</vt:lpstr>
      <vt:lpstr>Lato Light</vt:lpstr>
      <vt:lpstr>Content empty</vt:lpstr>
      <vt:lpstr>Back cover</vt:lpstr>
      <vt:lpstr>1_Content empty</vt:lpstr>
      <vt:lpstr>Thème Office</vt:lpstr>
      <vt:lpstr>2_Content empty</vt:lpstr>
      <vt:lpstr>Présentation PowerPoint</vt:lpstr>
      <vt:lpstr>Présentation PowerPoint</vt:lpstr>
    </vt:vector>
  </TitlesOfParts>
  <Company>OZ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Oussama Benbila</dc:creator>
  <cp:lastModifiedBy>SD</cp:lastModifiedBy>
  <cp:revision>278</cp:revision>
  <dcterms:created xsi:type="dcterms:W3CDTF">2015-12-09T11:43:05Z</dcterms:created>
  <dcterms:modified xsi:type="dcterms:W3CDTF">2019-06-15T14:02:29Z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43ADCC7B-862D-4113-97C2-F9CAE79857C9</vt:lpwstr>
  </property>
  <property fmtid="{D5CDD505-2E9C-101B-9397-08002B2CF9AE}" pid="3" name="ArticulatePath">
    <vt:lpwstr>A4 Mieux comminiquer à l'écrit USAID Module Presentation</vt:lpwstr>
  </property>
</Properties>
</file>